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9" r:id="rId2"/>
    <p:sldId id="276" r:id="rId3"/>
    <p:sldId id="269" r:id="rId4"/>
    <p:sldId id="261" r:id="rId5"/>
    <p:sldId id="264" r:id="rId6"/>
    <p:sldId id="263" r:id="rId7"/>
    <p:sldId id="265" r:id="rId8"/>
    <p:sldId id="266" r:id="rId9"/>
    <p:sldId id="268" r:id="rId10"/>
    <p:sldId id="267" r:id="rId11"/>
    <p:sldId id="270" r:id="rId12"/>
    <p:sldId id="271" r:id="rId13"/>
    <p:sldId id="273" r:id="rId14"/>
    <p:sldId id="274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8" d="100"/>
          <a:sy n="78" d="100"/>
        </p:scale>
        <p:origin x="87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F76B55-A7E1-4789-97A4-05E1F2B997D3}" type="datetimeFigureOut">
              <a:rPr lang="en-US" smtClean="0"/>
              <a:t>24-Sep-21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E1D7F-97F7-48E0-B56D-028DC05BC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45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10A4-D912-475E-82D9-2C0868E1B739}" type="datetimeFigureOut">
              <a:rPr lang="en-US" smtClean="0"/>
              <a:t>24-Sep-21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5638-3AB7-47F2-83D7-D1719E7E4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90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10A4-D912-475E-82D9-2C0868E1B739}" type="datetimeFigureOut">
              <a:rPr lang="en-US" smtClean="0"/>
              <a:t>24-Sep-21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5638-3AB7-47F2-83D7-D1719E7E4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47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10A4-D912-475E-82D9-2C0868E1B739}" type="datetimeFigureOut">
              <a:rPr lang="en-US" smtClean="0"/>
              <a:t>24-Sep-21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5638-3AB7-47F2-83D7-D1719E7E4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98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10A4-D912-475E-82D9-2C0868E1B739}" type="datetimeFigureOut">
              <a:rPr lang="en-US" smtClean="0"/>
              <a:t>24-Sep-21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5638-3AB7-47F2-83D7-D1719E7E4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52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10A4-D912-475E-82D9-2C0868E1B739}" type="datetimeFigureOut">
              <a:rPr lang="en-US" smtClean="0"/>
              <a:t>24-Sep-21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5638-3AB7-47F2-83D7-D1719E7E4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29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10A4-D912-475E-82D9-2C0868E1B739}" type="datetimeFigureOut">
              <a:rPr lang="en-US" smtClean="0"/>
              <a:t>24-Sep-21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5638-3AB7-47F2-83D7-D1719E7E4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7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10A4-D912-475E-82D9-2C0868E1B739}" type="datetimeFigureOut">
              <a:rPr lang="en-US" smtClean="0"/>
              <a:t>24-Sep-21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5638-3AB7-47F2-83D7-D1719E7E4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10A4-D912-475E-82D9-2C0868E1B739}" type="datetimeFigureOut">
              <a:rPr lang="en-US" smtClean="0"/>
              <a:t>24-Sep-21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5638-3AB7-47F2-83D7-D1719E7E4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77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10A4-D912-475E-82D9-2C0868E1B739}" type="datetimeFigureOut">
              <a:rPr lang="en-US" smtClean="0"/>
              <a:t>24-Sep-21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5638-3AB7-47F2-83D7-D1719E7E4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8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10A4-D912-475E-82D9-2C0868E1B739}" type="datetimeFigureOut">
              <a:rPr lang="en-US" smtClean="0"/>
              <a:t>24-Sep-21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5638-3AB7-47F2-83D7-D1719E7E4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65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10A4-D912-475E-82D9-2C0868E1B739}" type="datetimeFigureOut">
              <a:rPr lang="en-US" smtClean="0"/>
              <a:t>24-Sep-21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05638-3AB7-47F2-83D7-D1719E7E4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82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510A4-D912-475E-82D9-2C0868E1B739}" type="datetimeFigureOut">
              <a:rPr lang="en-US" smtClean="0"/>
              <a:t>24-Sep-21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05638-3AB7-47F2-83D7-D1719E7E4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48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26.png"/><Relationship Id="rId18" Type="http://schemas.microsoft.com/office/2007/relationships/hdphoto" Target="../media/hdphoto14.wdp"/><Relationship Id="rId3" Type="http://schemas.openxmlformats.org/officeDocument/2006/relationships/image" Target="../media/image21.png"/><Relationship Id="rId21" Type="http://schemas.openxmlformats.org/officeDocument/2006/relationships/image" Target="../media/image5.png"/><Relationship Id="rId7" Type="http://schemas.openxmlformats.org/officeDocument/2006/relationships/image" Target="../media/image23.png"/><Relationship Id="rId12" Type="http://schemas.microsoft.com/office/2007/relationships/hdphoto" Target="../media/hdphoto11.wdp"/><Relationship Id="rId17" Type="http://schemas.openxmlformats.org/officeDocument/2006/relationships/image" Target="../media/image28.png"/><Relationship Id="rId2" Type="http://schemas.openxmlformats.org/officeDocument/2006/relationships/image" Target="../media/image4.jpeg"/><Relationship Id="rId16" Type="http://schemas.microsoft.com/office/2007/relationships/hdphoto" Target="../media/hdphoto13.wdp"/><Relationship Id="rId20" Type="http://schemas.microsoft.com/office/2007/relationships/hdphoto" Target="../media/hdphoto15.wdp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10" Type="http://schemas.microsoft.com/office/2007/relationships/hdphoto" Target="../media/hdphoto10.wdp"/><Relationship Id="rId19" Type="http://schemas.openxmlformats.org/officeDocument/2006/relationships/image" Target="../media/image29.png"/><Relationship Id="rId4" Type="http://schemas.microsoft.com/office/2007/relationships/hdphoto" Target="../media/hdphoto7.wdp"/><Relationship Id="rId9" Type="http://schemas.openxmlformats.org/officeDocument/2006/relationships/image" Target="../media/image24.png"/><Relationship Id="rId14" Type="http://schemas.microsoft.com/office/2007/relationships/hdphoto" Target="../media/hdphoto1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ocial Media — 460 Communications In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4" b="1211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926" y="400866"/>
            <a:ext cx="6056267" cy="605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74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10242" name="Picture 2" descr="Contact Icon PNG Images | Vector and PSD Files | Free Download on Pngtre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722" l="10000" r="98056">
                        <a14:foregroundMark x1="25000" y1="25833" x2="28333" y2="25833"/>
                        <a14:foregroundMark x1="26389" y1="42778" x2="29444" y2="42778"/>
                        <a14:foregroundMark x1="25556" y1="57778" x2="28889" y2="57778"/>
                        <a14:foregroundMark x1="25278" y1="73889" x2="29722" y2="73611"/>
                        <a14:foregroundMark x1="54722" y1="46667" x2="59167" y2="4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820" y="2642957"/>
            <a:ext cx="3229940" cy="322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019111" y="1781666"/>
            <a:ext cx="2697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lix Titling" panose="04060505060202020A04" pitchFamily="82" charset="0"/>
              </a:rPr>
              <a:t>CONTACTS &amp; Friends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elix Titling" panose="04060505060202020A04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6948" y="1904214"/>
            <a:ext cx="6249972" cy="31085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2800" dirty="0" smtClean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Bradley Hand ITC" panose="03070402050302030203" pitchFamily="66" charset="0"/>
            </a:endParaRPr>
          </a:p>
          <a:p>
            <a:r>
              <a:rPr lang="en-US" sz="28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This allows to view all the user contacts and friends . It also allows to search and filter the contacts and friends.</a:t>
            </a:r>
            <a:br>
              <a:rPr lang="en-US" sz="28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</a:br>
            <a:r>
              <a:rPr lang="en-US" sz="28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The user is able to view/edit and delete the contact information.</a:t>
            </a:r>
          </a:p>
          <a:p>
            <a:endParaRPr lang="en-US" sz="2800" dirty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489"/>
            <a:ext cx="992613" cy="99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43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Black and Yellow Wallpapers - Top Free Black and Yellow Backgrounds -  WallpaperAcces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69"/>
          <a:stretch/>
        </p:blipFill>
        <p:spPr bwMode="auto">
          <a:xfrm rot="10800000">
            <a:off x="-1" y="0"/>
            <a:ext cx="12192000" cy="686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Webtools Icon - Download in Line Style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800" y="174196"/>
            <a:ext cx="2599200" cy="259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 rot="16200000">
            <a:off x="-2291318" y="2752729"/>
            <a:ext cx="67835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latin typeface="Felix Titling" panose="04060505060202020A04" pitchFamily="82" charset="0"/>
              </a:rPr>
              <a:t>TOOLS USED</a:t>
            </a:r>
            <a:endParaRPr lang="en-US" sz="6600" dirty="0">
              <a:latin typeface="Felix Titling" panose="04060505060202020A04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37812" y="1445028"/>
            <a:ext cx="32322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 smtClean="0">
                <a:solidFill>
                  <a:schemeClr val="bg1"/>
                </a:solidFill>
                <a:latin typeface="Felix Titling" panose="04060505060202020A04" pitchFamily="82" charset="0"/>
              </a:rPr>
              <a:t>HTML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 smtClean="0">
                <a:solidFill>
                  <a:schemeClr val="bg1"/>
                </a:solidFill>
                <a:latin typeface="Felix Titling" panose="04060505060202020A04" pitchFamily="82" charset="0"/>
              </a:rPr>
              <a:t>CSS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 smtClean="0">
                <a:solidFill>
                  <a:schemeClr val="bg1"/>
                </a:solidFill>
                <a:latin typeface="Felix Titling" panose="04060505060202020A04" pitchFamily="82" charset="0"/>
              </a:rPr>
              <a:t>JSP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 smtClean="0">
                <a:solidFill>
                  <a:schemeClr val="bg1"/>
                </a:solidFill>
                <a:latin typeface="Felix Titling" panose="04060505060202020A04" pitchFamily="82" charset="0"/>
              </a:rPr>
              <a:t>JAVASCRIPT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 smtClean="0">
                <a:solidFill>
                  <a:schemeClr val="bg1"/>
                </a:solidFill>
                <a:latin typeface="Felix Titling" panose="04060505060202020A04" pitchFamily="82" charset="0"/>
              </a:rPr>
              <a:t>SERVLET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 smtClean="0">
                <a:solidFill>
                  <a:schemeClr val="bg1"/>
                </a:solidFill>
                <a:latin typeface="Felix Titling" panose="04060505060202020A04" pitchFamily="82" charset="0"/>
              </a:rPr>
              <a:t>RDBMS</a:t>
            </a:r>
            <a:endParaRPr lang="en-US" sz="3600" dirty="0">
              <a:solidFill>
                <a:schemeClr val="bg1"/>
              </a:solidFill>
              <a:latin typeface="Felix Titling" panose="04060505060202020A04" pitchFamily="8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386" y="5952821"/>
            <a:ext cx="992613" cy="99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40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Yellow Education Element Learning Utensils Linear Draft Minimalist  Background, Yellow Education Elements, Learn, Learning Tool Background  Image for Free Downlo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9" r="11746"/>
          <a:stretch/>
        </p:blipFill>
        <p:spPr bwMode="auto">
          <a:xfrm rot="5400000">
            <a:off x="2667001" y="-2667000"/>
            <a:ext cx="685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05744" y="1959429"/>
            <a:ext cx="7032171" cy="39703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  <a:p>
            <a:pPr algn="ctr"/>
            <a:r>
              <a:rPr lang="en-US" sz="28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</a:rPr>
              <a:t>With this project we firstly learned to work as a team and how to collaborate on things.</a:t>
            </a:r>
            <a:br>
              <a:rPr lang="en-US" sz="28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</a:rPr>
            </a:br>
            <a:r>
              <a:rPr lang="en-US" sz="28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</a:rPr>
              <a:t>We learned new technologies and used them in our project.</a:t>
            </a:r>
          </a:p>
          <a:p>
            <a:pPr algn="ctr"/>
            <a:r>
              <a:rPr lang="en-US" sz="28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</a:rPr>
              <a:t>We were able to learn technologies like:</a:t>
            </a:r>
          </a:p>
          <a:p>
            <a:pPr algn="ctr"/>
            <a:r>
              <a:rPr lang="en-US" sz="28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</a:rPr>
              <a:t>HTML,  CSS,   JS</a:t>
            </a:r>
          </a:p>
          <a:p>
            <a:pPr algn="ctr"/>
            <a:r>
              <a:rPr lang="en-US" sz="2800" b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pyrus" panose="03070502060502030205" pitchFamily="66" charset="0"/>
              </a:rPr>
              <a:t>JSP,  Servlet,  SQL,  JDBC</a:t>
            </a:r>
          </a:p>
          <a:p>
            <a:pPr algn="ctr"/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pyrus" panose="03070502060502030205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4900" y="555171"/>
            <a:ext cx="9791700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lix Titling" panose="04060505060202020A04" pitchFamily="82" charset="0"/>
              </a:rPr>
              <a:t>What We learned through this project..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elix Titling" panose="04060505060202020A04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489"/>
            <a:ext cx="992613" cy="99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821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tte Black Wallpapers - Top Free Matte Black Backgrounds - WallpaperAc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Black Group of People Vector Silhouette Icon or Logo Stock Vector -  Illustration of people, lady: 13151773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1" t="55714" r="7171" b="28007"/>
          <a:stretch/>
        </p:blipFill>
        <p:spPr bwMode="auto">
          <a:xfrm>
            <a:off x="3529080" y="4680154"/>
            <a:ext cx="4811486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489"/>
            <a:ext cx="992613" cy="9926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3972232" y="869319"/>
            <a:ext cx="3758733" cy="375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95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atte Black Wallpapers - Top Free Matte Black Backgrounds - WallpaperAc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User Icon. Female Profile Sign. Vector Stock Vector - Illustration of  communication, haircut: 18594764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98" y="322929"/>
            <a:ext cx="844299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User Icon Male Profile Sign Vector Stock Illustration - Download Image Now  - iStock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9121" y1="63649" x2="52734" y2="657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27" t="24612" r="31074" b="20030"/>
          <a:stretch/>
        </p:blipFill>
        <p:spPr bwMode="auto">
          <a:xfrm>
            <a:off x="842933" y="1050952"/>
            <a:ext cx="488229" cy="53007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User Icon. Female Profile Sign. Vector Stock Vector - Illustration of  communication, haircut: 18594764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98" y="3009903"/>
            <a:ext cx="830702" cy="63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User Icon. Female Profile Sign. Vector Stock Vector - Illustration of  communication, haircut: 18594764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79" y="5462187"/>
            <a:ext cx="835518" cy="64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User Icon. Female Profile Sign. Vector Stock Vector - Illustration of  communication, haircut: 18594764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38" y="3638220"/>
            <a:ext cx="838017" cy="64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User Icon. Female Profile Sign. Vector Stock Vector - Illustration of  communication, haircut: 18594764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38" y="4900457"/>
            <a:ext cx="843223" cy="64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User Icon. Female Profile Sign. Vector Stock Vector - Illustration of  communication, haircut: 18594764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68" y="2323534"/>
            <a:ext cx="828619" cy="63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User Icon. Female Profile Sign. Vector Stock Vector - Illustration of  communication, haircut: 185947642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76" y="6057064"/>
            <a:ext cx="796711" cy="61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24138" y="438587"/>
            <a:ext cx="2921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lix Titling" panose="04060505060202020A04" pitchFamily="82" charset="0"/>
              </a:rPr>
              <a:t>PRIYA CHAWLA</a:t>
            </a:r>
            <a:endParaRPr lang="en-US" sz="24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elix Titling" panose="04060505060202020A04" pitchFamily="8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19916" y="1051986"/>
            <a:ext cx="4481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lix Titling" panose="04060505060202020A04" pitchFamily="82" charset="0"/>
              </a:rPr>
              <a:t>ABHAY SHYAM TAPADIYA</a:t>
            </a:r>
            <a:endParaRPr lang="en-US" sz="24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elix Titling" panose="04060505060202020A04" pitchFamily="8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19622" y="2482103"/>
            <a:ext cx="2430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lix Titling" panose="04060505060202020A04" pitchFamily="82" charset="0"/>
              </a:rPr>
              <a:t>ADITI</a:t>
            </a:r>
            <a:endParaRPr lang="en-US" sz="24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elix Titling" panose="04060505060202020A04" pitchFamily="8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31161" y="1805734"/>
            <a:ext cx="4784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lix Titling" panose="04060505060202020A04" pitchFamily="82" charset="0"/>
              </a:rPr>
              <a:t>ABHISHEK </a:t>
            </a:r>
            <a:r>
              <a:rPr lang="en-US" sz="2400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lix Titling" panose="04060505060202020A04" pitchFamily="82" charset="0"/>
              </a:rPr>
              <a:t>RAJAGOPALAn</a:t>
            </a:r>
            <a:endParaRPr lang="en-US" sz="24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elix Titling" panose="04060505060202020A04" pitchFamily="8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19916" y="3097858"/>
            <a:ext cx="2430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lix Titling" panose="04060505060202020A04" pitchFamily="82" charset="0"/>
              </a:rPr>
              <a:t>POOJAN SONI</a:t>
            </a:r>
            <a:endParaRPr lang="en-US" sz="24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elix Titling" panose="04060505060202020A04" pitchFamily="8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19916" y="3740485"/>
            <a:ext cx="3818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lix Titling" panose="04060505060202020A04" pitchFamily="82" charset="0"/>
              </a:rPr>
              <a:t>SARAH ABBAS GAZGE</a:t>
            </a:r>
            <a:endParaRPr lang="en-US" sz="24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elix Titling" panose="04060505060202020A04" pitchFamily="8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31161" y="4383113"/>
            <a:ext cx="3275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lix Titling" panose="04060505060202020A04" pitchFamily="82" charset="0"/>
              </a:rPr>
              <a:t>SHARV KULKARNI</a:t>
            </a:r>
            <a:endParaRPr lang="en-US" sz="24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elix Titling" panose="04060505060202020A04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1161" y="5004911"/>
            <a:ext cx="46989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lix Titling" panose="04060505060202020A04" pitchFamily="82" charset="0"/>
              </a:rPr>
              <a:t>SHRAVYA REDDY CHELIMELLA</a:t>
            </a:r>
            <a:endParaRPr lang="en-US" sz="24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elix Titling" panose="04060505060202020A04" pitchFamily="8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08522" y="5564456"/>
            <a:ext cx="2711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lix Titling" panose="04060505060202020A04" pitchFamily="82" charset="0"/>
              </a:rPr>
              <a:t>SWAGATIKA GIRI</a:t>
            </a:r>
            <a:endParaRPr lang="en-US" sz="24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elix Titling" panose="04060505060202020A04" pitchFamily="8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27789" y="6134390"/>
            <a:ext cx="2010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lix Titling" panose="04060505060202020A04" pitchFamily="82" charset="0"/>
              </a:rPr>
              <a:t>VIDHI GARG</a:t>
            </a:r>
            <a:endParaRPr lang="en-US" sz="24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elix Titling" panose="04060505060202020A04" pitchFamily="8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9649" y="446129"/>
            <a:ext cx="3618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lix Titling" panose="04060505060202020A04" pitchFamily="82" charset="0"/>
              </a:rPr>
              <a:t>(Team leader)</a:t>
            </a:r>
            <a:endParaRPr lang="en-US" sz="20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elix Titling" panose="04060505060202020A04" pitchFamily="82" charset="0"/>
            </a:endParaRPr>
          </a:p>
        </p:txBody>
      </p:sp>
      <p:pic>
        <p:nvPicPr>
          <p:cNvPr id="25" name="Picture 2" descr="Business Background png download - 886*461 - Free Transparent Team Building  png Download. - CleanPNG / KissPNG"/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98750" l="0" r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856" y="4443859"/>
            <a:ext cx="3818727" cy="203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489"/>
            <a:ext cx="992613" cy="992613"/>
          </a:xfrm>
          <a:prstGeom prst="rect">
            <a:avLst/>
          </a:prstGeom>
        </p:spPr>
      </p:pic>
      <p:pic>
        <p:nvPicPr>
          <p:cNvPr id="27" name="Picture 4" descr="User Icon Male Profile Sign Vector Stock Illustration - Download Image Now  - iStock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9121" y1="63649" x2="52734" y2="657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27" t="24612" r="31074" b="20030"/>
          <a:stretch/>
        </p:blipFill>
        <p:spPr bwMode="auto">
          <a:xfrm>
            <a:off x="842931" y="4272382"/>
            <a:ext cx="488229" cy="53007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User Icon Male Profile Sign Vector Stock Illustration - Download Image Now  - iStock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9121" y1="63649" x2="52734" y2="657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27" t="24612" r="31074" b="20030"/>
          <a:stretch/>
        </p:blipFill>
        <p:spPr bwMode="auto">
          <a:xfrm>
            <a:off x="819934" y="1720605"/>
            <a:ext cx="488229" cy="53007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59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 thruBlk="1"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6,649 Thank You Icon Stock Photos, Pictures &amp;amp; Royalty-Free Images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588" y="1326791"/>
            <a:ext cx="5829300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489"/>
            <a:ext cx="992613" cy="99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65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Yellow background with speech bubb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7652" y="1091380"/>
            <a:ext cx="4729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lix Titling" panose="04060505060202020A04" pitchFamily="82" charset="0"/>
              </a:rPr>
              <a:t>INTRODUCTION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elix Titling" panose="04060505060202020A04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4129" y="3027255"/>
            <a:ext cx="63319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briola" panose="04040605051002020D02" pitchFamily="82" charset="0"/>
              </a:rPr>
              <a:t>Contact-pool is a web-based application that allows users to add and manage contacts. It supports unlimited users and provides several features for socializing. It has two types of users: System administrators and application users.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343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Matte Black Wallpapers - Top Free Matte Black Backgrounds - WallpaperAc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>
            <a:stCxn id="14" idx="3"/>
          </p:cNvCxnSpPr>
          <p:nvPr/>
        </p:nvCxnSpPr>
        <p:spPr>
          <a:xfrm flipV="1">
            <a:off x="3271296" y="3552882"/>
            <a:ext cx="400290" cy="2730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470222" y="2342066"/>
            <a:ext cx="11251555" cy="2614068"/>
            <a:chOff x="242106" y="2133722"/>
            <a:chExt cx="11251555" cy="2614068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3478194" y="2372448"/>
              <a:ext cx="1018572" cy="115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3449257" y="3344538"/>
              <a:ext cx="104172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483981" y="4526424"/>
              <a:ext cx="1018572" cy="115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7" name="Rounded Rectangle 6"/>
            <p:cNvSpPr/>
            <p:nvPr/>
          </p:nvSpPr>
          <p:spPr>
            <a:xfrm>
              <a:off x="4502553" y="2133722"/>
              <a:ext cx="1909823" cy="43115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REGISTER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96766" y="3213422"/>
              <a:ext cx="1909823" cy="43115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LOGIN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502553" y="4316634"/>
              <a:ext cx="1909823" cy="431156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ADMIN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6412376" y="3371847"/>
              <a:ext cx="18982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Rounded Rectangle 12"/>
            <p:cNvSpPr/>
            <p:nvPr/>
          </p:nvSpPr>
          <p:spPr>
            <a:xfrm>
              <a:off x="8310623" y="2367020"/>
              <a:ext cx="3183038" cy="2009655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 PAGE</a:t>
              </a:r>
            </a:p>
            <a:p>
              <a:pPr marL="342900" indent="-342900" algn="ctr">
                <a:buFont typeface="+mj-lt"/>
                <a:buAutoNum type="arabicPeriod"/>
              </a:pPr>
              <a:r>
                <a:rPr lang="en-US" dirty="0" smtClean="0"/>
                <a:t>Basic Info</a:t>
              </a:r>
            </a:p>
            <a:p>
              <a:pPr marL="342900" indent="-342900" algn="ctr">
                <a:buFont typeface="+mj-lt"/>
                <a:buAutoNum type="arabicPeriod"/>
              </a:pPr>
              <a:r>
                <a:rPr lang="en-US" dirty="0" smtClean="0"/>
                <a:t>Add New contact</a:t>
              </a:r>
            </a:p>
            <a:p>
              <a:pPr marL="342900" indent="-342900" algn="ctr">
                <a:buFont typeface="+mj-lt"/>
                <a:buAutoNum type="arabicPeriod"/>
              </a:pPr>
              <a:r>
                <a:rPr lang="en-US" dirty="0" smtClean="0"/>
                <a:t>View contacts and friends</a:t>
              </a:r>
            </a:p>
            <a:p>
              <a:pPr marL="342900" indent="-342900" algn="ctr">
                <a:buFont typeface="+mj-lt"/>
                <a:buAutoNum type="arabicPeriod"/>
              </a:pPr>
              <a:r>
                <a:rPr lang="en-US" dirty="0" smtClean="0"/>
                <a:t>Block/Unblock friend</a:t>
              </a:r>
            </a:p>
            <a:p>
              <a:pPr marL="342900" indent="-342900" algn="ctr">
                <a:buFont typeface="+mj-lt"/>
                <a:buAutoNum type="arabicPeriod"/>
              </a:pPr>
              <a:r>
                <a:rPr lang="en-US" dirty="0" smtClean="0"/>
                <a:t>Friend requests</a:t>
              </a:r>
              <a:endParaRPr lang="en-US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42106" y="2926221"/>
              <a:ext cx="2801074" cy="891251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HOMEPAGE</a:t>
              </a:r>
              <a:endParaRPr lang="en-US" dirty="0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3043180" y="2367020"/>
              <a:ext cx="435014" cy="1004826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4" idx="3"/>
            </p:cNvCxnSpPr>
            <p:nvPr/>
          </p:nvCxnSpPr>
          <p:spPr>
            <a:xfrm>
              <a:off x="3043180" y="3371847"/>
              <a:ext cx="472151" cy="1173653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Felix Titling" panose="04060505060202020A04" pitchFamily="82" charset="0"/>
              </a:rPr>
              <a:t>BASIC WEB APP STRUCTURE </a:t>
            </a:r>
            <a:endParaRPr lang="en-US" sz="6000" dirty="0">
              <a:solidFill>
                <a:schemeClr val="tx1"/>
              </a:solidFill>
              <a:latin typeface="Felix Titling" panose="04060505060202020A04" pitchFamily="82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489"/>
            <a:ext cx="992613" cy="99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341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7 Proven Ways to Genuinely Connect With Your Employe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Yellow Wallpaper 2 Data Src Gorgerous Yellow Colour - Yellow Background Hd  - 2560x1600 Wallpaper - teahub.i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28" r="4907" b="21491"/>
          <a:stretch/>
        </p:blipFill>
        <p:spPr bwMode="auto">
          <a:xfrm>
            <a:off x="8691716" y="0"/>
            <a:ext cx="35002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ome Icon png images | PNGEg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438" l="0" r="89943">
                        <a14:foregroundMark x1="34195" y1="10547" x2="47989" y2="5469"/>
                        <a14:foregroundMark x1="49425" y1="60938" x2="49425" y2="70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825" y="2809568"/>
            <a:ext cx="2876973" cy="211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075598" y="1976284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lix Titling" panose="04060505060202020A04" pitchFamily="82" charset="0"/>
              </a:rPr>
              <a:t>HOME-PAGE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elix Titling" panose="04060505060202020A04" pitchFamily="8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56968" y="1677621"/>
            <a:ext cx="6577780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US" sz="2800" dirty="0" smtClean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pyrus" panose="03070502060502030205" pitchFamily="66" charset="0"/>
            </a:endParaRPr>
          </a:p>
          <a:p>
            <a:r>
              <a:rPr lang="en-US" sz="28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This </a:t>
            </a:r>
            <a:r>
              <a:rPr lang="en-US" sz="28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displays the information about the application and provides user with the following links: </a:t>
            </a:r>
            <a:endParaRPr lang="en-US" sz="2800" dirty="0" smtClean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  <a:p>
            <a:endParaRPr lang="en-US" sz="2800" dirty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sz="28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link to register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link to login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link to login as an admin</a:t>
            </a:r>
            <a:r>
              <a:rPr lang="en-US" sz="28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.</a:t>
            </a:r>
          </a:p>
          <a:p>
            <a:endParaRPr lang="en-US" sz="2800" dirty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pyrus" panose="03070502060502030205" pitchFamily="66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489"/>
            <a:ext cx="992613" cy="99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110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146" name="Picture 2" descr="7 Proven Ways to Genuinely Connect With Your Employe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Yellow Wallpaper 2 Data Src Gorgerous Yellow Colour - Yellow Background Hd  - 2560x1600 Wallpaper - teahub.io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28" r="4907" b="21491"/>
            <a:stretch/>
          </p:blipFill>
          <p:spPr bwMode="auto">
            <a:xfrm>
              <a:off x="8691716" y="0"/>
              <a:ext cx="3500284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08" b="96945" l="568" r="97273">
                        <a14:foregroundMark x1="33750" y1="26675" x2="33750" y2="35958"/>
                        <a14:foregroundMark x1="28409" y1="50999" x2="41705" y2="50999"/>
                        <a14:foregroundMark x1="64886" y1="31962" x2="69773" y2="31962"/>
                        <a14:foregroundMark x1="66364" y1="21739" x2="70795" y2="21739"/>
                        <a14:foregroundMark x1="72386" y1="63220" x2="72727" y2="694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80409" y="2733460"/>
            <a:ext cx="2945543" cy="28484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98431" y="1760560"/>
            <a:ext cx="3109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lix Titling" panose="04060505060202020A04" pitchFamily="82" charset="0"/>
              </a:rPr>
              <a:t>REGISTER USER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elix Titling" panose="04060505060202020A04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0392" y="984407"/>
            <a:ext cx="7140102" cy="52014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2400" dirty="0" smtClean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Bradley Hand ITC" panose="03070402050302030203" pitchFamily="66" charset="0"/>
            </a:endParaRPr>
          </a:p>
          <a:p>
            <a:r>
              <a:rPr lang="en-US" sz="24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This Page allows the user to register themselves to the web app. It asks for the following details from the user and validates it:</a:t>
            </a:r>
          </a:p>
          <a:p>
            <a:pPr algn="ctr"/>
            <a:endParaRPr lang="en-US" sz="2000" dirty="0" smtClean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Bradley Hand ITC" panose="03070402050302030203" pitchFamily="66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Full-Name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Phone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Gender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DOB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Address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City, State, Country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Company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Profile Image(Upload)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User-Name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Password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489"/>
            <a:ext cx="992613" cy="99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43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7172" name="Picture 4" descr="User Login Icon Design Clip Art, PNG, 512x512px, User, Area, Avatar, Black  And White, Brand Downloa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100000" l="10000" r="96585">
                        <a14:foregroundMark x1="74146" y1="78320" x2="69878" y2="820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38" r="13763"/>
          <a:stretch/>
        </p:blipFill>
        <p:spPr bwMode="auto">
          <a:xfrm>
            <a:off x="9047018" y="2829358"/>
            <a:ext cx="2753616" cy="257391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91072" y="1565564"/>
            <a:ext cx="3200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lix Titling" panose="04060505060202020A04" pitchFamily="82" charset="0"/>
              </a:rPr>
              <a:t>LOGIN USER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elix Titling" panose="04060505060202020A04" pitchFamily="8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6009" y="2395095"/>
            <a:ext cx="7093263" cy="32316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2800" dirty="0" smtClean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Bradley Hand ITC" panose="03070402050302030203" pitchFamily="66" charset="0"/>
            </a:endParaRPr>
          </a:p>
          <a:p>
            <a:r>
              <a:rPr lang="en-US" sz="28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This Page allows user to login to the system and it captures the following fields:</a:t>
            </a:r>
          </a:p>
          <a:p>
            <a:endParaRPr lang="en-US" sz="3600" dirty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Bradley Hand ITC" panose="03070402050302030203" pitchFamily="66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sz="28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User-Name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8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Password</a:t>
            </a:r>
          </a:p>
          <a:p>
            <a:endParaRPr lang="en-US" sz="2800" dirty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489"/>
            <a:ext cx="992613" cy="99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27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12290" name="Picture 2" descr="Clip art,Black-and-white,Circle,Logo,Oval #84849 - Free Icon Libr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227" y="2769873"/>
            <a:ext cx="2780215" cy="278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84691" y="1842447"/>
            <a:ext cx="3211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lix Titling" panose="04060505060202020A04" pitchFamily="82" charset="0"/>
              </a:rPr>
              <a:t>ADMIN Login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elix Titling" panose="04060505060202020A04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6313" y="2521059"/>
            <a:ext cx="6080288" cy="26776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800" dirty="0" smtClean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  <a:p>
            <a:pPr algn="ctr"/>
            <a:r>
              <a:rPr lang="en-US" sz="28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This screen allows the system administrator to login and takes to the admin page where the page provides admin operations.</a:t>
            </a:r>
          </a:p>
          <a:p>
            <a:pPr algn="ctr"/>
            <a:endParaRPr lang="en-US" sz="2800" dirty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489"/>
            <a:ext cx="992613" cy="99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23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11266" name="Picture 2" descr="Clip art,Black-and-white,Circle,Logo,Oval #84849 - Free Icon Libr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527" y="2799221"/>
            <a:ext cx="3130239" cy="313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65192" y="1725105"/>
            <a:ext cx="2780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lix Titling" panose="04060505060202020A04" pitchFamily="82" charset="0"/>
              </a:rPr>
              <a:t>ADMIN PAGE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elix Titling" panose="04060505060202020A04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0331" y="2414235"/>
            <a:ext cx="6589336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This page provides the following information:</a:t>
            </a:r>
          </a:p>
          <a:p>
            <a:endParaRPr lang="en-US" sz="2400" dirty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Bradley Hand ITC" panose="03070402050302030203" pitchFamily="66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Admin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Summary of total users 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List of users the admin can disable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List of users the admin can delete</a:t>
            </a:r>
            <a:endParaRPr lang="en-US" sz="2400" dirty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489"/>
            <a:ext cx="992613" cy="99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825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9218" name="Picture 2" descr="Add Friends Icon #144778 - Free Icons Library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2742" y1="22326" x2="40484" y2="351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35" y="2573220"/>
            <a:ext cx="5192624" cy="360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766928" y="1988445"/>
            <a:ext cx="3299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elix Titling" panose="04060505060202020A04" pitchFamily="82" charset="0"/>
              </a:rPr>
              <a:t>NEW CONTACT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elix Titling" panose="04060505060202020A04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27891" y="1498862"/>
            <a:ext cx="6259398" cy="44012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2000" dirty="0" smtClean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Bradley Hand ITC" panose="03070402050302030203" pitchFamily="66" charset="0"/>
            </a:endParaRPr>
          </a:p>
          <a:p>
            <a:r>
              <a:rPr lang="en-US" sz="20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This Screen allows to add a new contact. It captures the following:</a:t>
            </a:r>
          </a:p>
          <a:p>
            <a:endParaRPr lang="en-US" sz="2000" dirty="0" smtClean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Bradley Hand ITC" panose="03070402050302030203" pitchFamily="66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Full-Name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Email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Phone no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Gender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DOB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Address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City, state, country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Company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Contact image</a:t>
            </a:r>
          </a:p>
          <a:p>
            <a:endParaRPr lang="en-US" sz="2000" dirty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7489"/>
            <a:ext cx="992613" cy="99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4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327</Words>
  <Application>Microsoft Office PowerPoint</Application>
  <PresentationFormat>Widescreen</PresentationFormat>
  <Paragraphs>91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Bradley Hand ITC</vt:lpstr>
      <vt:lpstr>Calibri</vt:lpstr>
      <vt:lpstr>Calibri Light</vt:lpstr>
      <vt:lpstr>Felix Titling</vt:lpstr>
      <vt:lpstr>Gabriola</vt:lpstr>
      <vt:lpstr>Papyrus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Gazge</dc:creator>
  <cp:lastModifiedBy>Sarah Gazge</cp:lastModifiedBy>
  <cp:revision>23</cp:revision>
  <dcterms:created xsi:type="dcterms:W3CDTF">2021-09-24T06:21:50Z</dcterms:created>
  <dcterms:modified xsi:type="dcterms:W3CDTF">2021-09-24T10:59:11Z</dcterms:modified>
</cp:coreProperties>
</file>